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1" r:id="rId5"/>
    <p:sldId id="276" r:id="rId6"/>
    <p:sldId id="277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25/09/2013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062664" cy="648071"/>
          </a:xfrm>
        </p:spPr>
        <p:txBody>
          <a:bodyPr>
            <a:normAutofit fontScale="90000"/>
          </a:bodyPr>
          <a:lstStyle/>
          <a:p>
            <a:r>
              <a:rPr lang="es-ES" smtClean="0"/>
              <a:t>TARRAGONA, </a:t>
            </a:r>
            <a:r>
              <a:rPr lang="es-ES" smtClean="0"/>
              <a:t>13 DE OCTUBRE </a:t>
            </a:r>
            <a:r>
              <a:rPr lang="es-ES" smtClean="0"/>
              <a:t>2013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4499992" y="4077072"/>
            <a:ext cx="4392488" cy="2423120"/>
          </a:xfrm>
        </p:spPr>
        <p:txBody>
          <a:bodyPr>
            <a:normAutofit/>
          </a:bodyPr>
          <a:lstStyle/>
          <a:p>
            <a:r>
              <a:rPr lang="es-ES" smtClean="0"/>
              <a:t>BEATIFICACIÓN DE LOS </a:t>
            </a:r>
            <a:r>
              <a:rPr lang="es-ES" smtClean="0"/>
              <a:t>MÁRTIRES DE LA PERSECUCIÓN RELIGIOSA EN ESPAÑA EN EL </a:t>
            </a:r>
            <a:r>
              <a:rPr lang="es-ES" smtClean="0"/>
              <a:t>s</a:t>
            </a:r>
            <a:r>
              <a:rPr lang="es-ES" smtClean="0"/>
              <a:t>. XX </a:t>
            </a:r>
            <a:endParaRPr lang="es-ES"/>
          </a:p>
        </p:txBody>
      </p:sp>
      <p:pic>
        <p:nvPicPr>
          <p:cNvPr id="5" name="Imatge 4" descr="tarrag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2887579"/>
          </a:xfrm>
          <a:prstGeom prst="rect">
            <a:avLst/>
          </a:prstGeom>
        </p:spPr>
      </p:pic>
      <p:pic>
        <p:nvPicPr>
          <p:cNvPr id="6" name="Imatge 5" descr="tarragona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05064"/>
            <a:ext cx="3449960" cy="2587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211960" y="548680"/>
            <a:ext cx="4546848" cy="4104456"/>
          </a:xfrm>
        </p:spPr>
        <p:txBody>
          <a:bodyPr>
            <a:normAutofit/>
          </a:bodyPr>
          <a:lstStyle/>
          <a:p>
            <a:r>
              <a:rPr lang="es-ES" smtClean="0"/>
              <a:t>522 </a:t>
            </a:r>
            <a:r>
              <a:rPr lang="es-ES" smtClean="0"/>
              <a:t>sacerdotes</a:t>
            </a:r>
            <a:r>
              <a:rPr lang="es-ES" smtClean="0"/>
              <a:t>, </a:t>
            </a:r>
            <a:r>
              <a:rPr lang="es-ES" smtClean="0"/>
              <a:t>religiosos</a:t>
            </a:r>
            <a:r>
              <a:rPr lang="es-ES" smtClean="0"/>
              <a:t>, </a:t>
            </a:r>
            <a:r>
              <a:rPr lang="es-ES" smtClean="0"/>
              <a:t>monjas,</a:t>
            </a:r>
            <a:r>
              <a:rPr lang="es-ES" smtClean="0"/>
              <a:t/>
            </a:r>
            <a:br>
              <a:rPr lang="es-ES" smtClean="0"/>
            </a:br>
            <a:r>
              <a:rPr lang="es-ES" smtClean="0"/>
              <a:t>laicos</a:t>
            </a:r>
            <a:r>
              <a:rPr lang="es-ES" smtClean="0"/>
              <a:t>, obispos </a:t>
            </a:r>
            <a:br>
              <a:rPr lang="es-ES" smtClean="0"/>
            </a:br>
            <a:r>
              <a:rPr lang="es-ES" smtClean="0"/>
              <a:t>fueron ejecutados a causa de su fe </a:t>
            </a:r>
            <a:endParaRPr lang="es-ES"/>
          </a:p>
        </p:txBody>
      </p:sp>
      <p:pic>
        <p:nvPicPr>
          <p:cNvPr id="4" name="Contenidor de contingut 3" descr="Logo_Ma__769_rtires_2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4082476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923928" y="692696"/>
            <a:ext cx="4464496" cy="2016224"/>
          </a:xfrm>
        </p:spPr>
        <p:txBody>
          <a:bodyPr>
            <a:normAutofit fontScale="90000"/>
          </a:bodyPr>
          <a:lstStyle/>
          <a:p>
            <a:r>
              <a:rPr lang="es-ES" sz="3200" smtClean="0"/>
              <a:t>P</a:t>
            </a:r>
            <a:r>
              <a:rPr lang="es-ES" sz="3200" smtClean="0"/>
              <a:t>. Jaime Puig i Mirosa </a:t>
            </a:r>
            <a:br>
              <a:rPr lang="es-ES" sz="3200" smtClean="0"/>
            </a:br>
            <a:r>
              <a:rPr lang="es-ES" sz="2000" smtClean="0"/>
              <a:t>(</a:t>
            </a:r>
            <a:r>
              <a:rPr lang="es-ES" sz="2000" smtClean="0"/>
              <a:t>Terrasa 1908 - Blanes </a:t>
            </a:r>
            <a:r>
              <a:rPr lang="es-ES" sz="2000" smtClean="0"/>
              <a:t>1936)</a:t>
            </a:r>
            <a:r>
              <a:rPr lang="es-ES" sz="2000" smtClean="0"/>
              <a:t/>
            </a:r>
            <a:br>
              <a:rPr lang="es-ES" sz="2000" smtClean="0"/>
            </a:br>
            <a:r>
              <a:rPr lang="es-ES" sz="2000" smtClean="0"/>
              <a:t>Sacerdote</a:t>
            </a:r>
            <a:r>
              <a:rPr lang="es-ES" sz="2000" smtClean="0"/>
              <a:t>, superior del Colegio Santa </a:t>
            </a:r>
            <a:r>
              <a:rPr lang="es-ES" sz="2000" smtClean="0"/>
              <a:t>Maria</a:t>
            </a:r>
            <a:r>
              <a:rPr lang="es-ES" sz="2000" smtClean="0"/>
              <a:t/>
            </a:r>
            <a:br>
              <a:rPr lang="es-ES" sz="2000" smtClean="0"/>
            </a:br>
            <a:r>
              <a:rPr lang="es-ES" sz="2000" smtClean="0"/>
              <a:t>Ajudó a Sebastià Llorens a esconder la imagen de la Virgen del </a:t>
            </a:r>
            <a:r>
              <a:rPr lang="es-ES" sz="2000" smtClean="0"/>
              <a:t>Vilar.</a:t>
            </a:r>
            <a:r>
              <a:rPr lang="es-ES" sz="2000" smtClean="0"/>
              <a:t/>
            </a:r>
            <a:br>
              <a:rPr lang="es-ES" sz="2000" smtClean="0"/>
            </a:br>
            <a:r>
              <a:rPr lang="es-ES" sz="2000" smtClean="0"/>
              <a:t>Fue </a:t>
            </a:r>
            <a:r>
              <a:rPr lang="es-ES" sz="2000" smtClean="0"/>
              <a:t>detenido</a:t>
            </a:r>
            <a:r>
              <a:rPr lang="es-ES" sz="2000" smtClean="0"/>
              <a:t>, interrogado  y fusilado en medio de la </a:t>
            </a:r>
            <a:r>
              <a:rPr lang="es-ES" sz="2000" smtClean="0"/>
              <a:t>calle</a:t>
            </a:r>
            <a:endParaRPr lang="es-ES" sz="2000"/>
          </a:p>
        </p:txBody>
      </p:sp>
      <p:pic>
        <p:nvPicPr>
          <p:cNvPr id="4" name="Contenidor de contingut 3" descr="Jaume Pu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2520280" cy="3332167"/>
          </a:xfrm>
        </p:spPr>
      </p:pic>
      <p:pic>
        <p:nvPicPr>
          <p:cNvPr id="5" name="Imatge 4" descr="SEBASTIÀ LLORE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356992"/>
            <a:ext cx="2375668" cy="3140968"/>
          </a:xfrm>
          <a:prstGeom prst="rect">
            <a:avLst/>
          </a:prstGeom>
        </p:spPr>
      </p:pic>
      <p:sp>
        <p:nvSpPr>
          <p:cNvPr id="6" name="QuadreDeText 5"/>
          <p:cNvSpPr txBox="1"/>
          <p:nvPr/>
        </p:nvSpPr>
        <p:spPr>
          <a:xfrm>
            <a:off x="1187624" y="4005064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smtClean="0"/>
              <a:t>Sebastian </a:t>
            </a:r>
            <a:r>
              <a:rPr lang="es-ES" sz="3200" smtClean="0"/>
              <a:t>Llorens</a:t>
            </a:r>
            <a:endParaRPr lang="es-ES" sz="3200" smtClean="0"/>
          </a:p>
          <a:p>
            <a:r>
              <a:rPr lang="es-ES" smtClean="0"/>
              <a:t>(</a:t>
            </a:r>
            <a:r>
              <a:rPr lang="es-ES" smtClean="0"/>
              <a:t>Tordera 1909 – Blanes </a:t>
            </a:r>
            <a:r>
              <a:rPr lang="es-ES" smtClean="0"/>
              <a:t>1936)</a:t>
            </a:r>
            <a:endParaRPr lang="es-ES" smtClean="0"/>
          </a:p>
          <a:p>
            <a:r>
              <a:rPr lang="es-ES" smtClean="0"/>
              <a:t>Exalumno del colegio y amigo del </a:t>
            </a:r>
            <a:r>
              <a:rPr lang="es-ES" smtClean="0"/>
              <a:t>P</a:t>
            </a:r>
            <a:r>
              <a:rPr lang="es-ES" smtClean="0"/>
              <a:t>. </a:t>
            </a:r>
            <a:r>
              <a:rPr lang="es-ES" smtClean="0"/>
              <a:t>Puig.</a:t>
            </a:r>
            <a:endParaRPr lang="es-ES" smtClean="0"/>
          </a:p>
          <a:p>
            <a:r>
              <a:rPr lang="es-ES" smtClean="0"/>
              <a:t>Mientras interrogaban al </a:t>
            </a:r>
            <a:r>
              <a:rPr lang="es-ES" smtClean="0"/>
              <a:t>P</a:t>
            </a:r>
            <a:r>
              <a:rPr lang="es-ES" smtClean="0"/>
              <a:t>. </a:t>
            </a:r>
            <a:r>
              <a:rPr lang="es-ES" smtClean="0"/>
              <a:t>Puig</a:t>
            </a:r>
            <a:r>
              <a:rPr lang="es-ES" smtClean="0"/>
              <a:t>, lo esperó a la salida y al querer acompañarlo hacia </a:t>
            </a:r>
            <a:r>
              <a:rPr lang="es-ES" smtClean="0"/>
              <a:t>casa</a:t>
            </a:r>
            <a:r>
              <a:rPr lang="es-ES" smtClean="0"/>
              <a:t>,  al caer fusilado quiso </a:t>
            </a:r>
            <a:r>
              <a:rPr lang="es-ES" smtClean="0"/>
              <a:t>sostenerlo</a:t>
            </a:r>
            <a:r>
              <a:rPr lang="es-ES" smtClean="0"/>
              <a:t>, </a:t>
            </a:r>
            <a:endParaRPr lang="es-ES" smtClean="0"/>
          </a:p>
          <a:p>
            <a:r>
              <a:rPr lang="es-ES" smtClean="0"/>
              <a:t>Y  dispararon contra </a:t>
            </a:r>
            <a:r>
              <a:rPr lang="es-ES" smtClean="0"/>
              <a:t>el</a:t>
            </a:r>
            <a:r>
              <a:rPr lang="es-ES" smtClean="0"/>
              <a:t>, </a:t>
            </a:r>
            <a:r>
              <a:rPr lang="es-ES" smtClean="0"/>
              <a:t>matándole.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39552" y="3933056"/>
            <a:ext cx="3898776" cy="2664296"/>
          </a:xfrm>
        </p:spPr>
        <p:txBody>
          <a:bodyPr>
            <a:normAutofit fontScale="90000"/>
          </a:bodyPr>
          <a:lstStyle/>
          <a:p>
            <a:pPr algn="l"/>
            <a:r>
              <a:rPr lang="es-ES" sz="2800" smtClean="0"/>
              <a:t/>
            </a:r>
            <a:br>
              <a:rPr lang="es-ES" sz="2800" smtClean="0"/>
            </a:br>
            <a:r>
              <a:rPr lang="es-ES" sz="2800" smtClean="0"/>
              <a:t>MÁRTIRES:</a:t>
            </a:r>
            <a:r>
              <a:rPr lang="es-ES" sz="2200" smtClean="0"/>
              <a:t/>
            </a:r>
            <a:br>
              <a:rPr lang="es-ES" sz="2200" smtClean="0"/>
            </a:br>
            <a:r>
              <a:rPr lang="es-ES" sz="2200" smtClean="0"/>
              <a:t/>
            </a:r>
            <a:br>
              <a:rPr lang="es-ES" sz="2200" smtClean="0"/>
            </a:br>
            <a:r>
              <a:rPr lang="es-ES" sz="2200" smtClean="0"/>
              <a:t>“Testimonios</a:t>
            </a:r>
            <a:r>
              <a:rPr lang="es-ES" sz="2200" smtClean="0"/>
              <a:t>” de fe en Jesús hasta dar la </a:t>
            </a:r>
            <a:r>
              <a:rPr lang="es-ES" sz="2200" smtClean="0"/>
              <a:t>vida.</a:t>
            </a:r>
            <a:r>
              <a:rPr lang="es-ES" sz="2200" smtClean="0"/>
              <a:t/>
            </a:r>
            <a:br>
              <a:rPr lang="es-ES" sz="2200" smtClean="0"/>
            </a:br>
            <a:r>
              <a:rPr lang="es-ES" sz="2200" smtClean="0"/>
              <a:t>Perseguidos y ejecutados por causa d’e esa </a:t>
            </a:r>
            <a:r>
              <a:rPr lang="es-ES" sz="2200" smtClean="0"/>
              <a:t>fe</a:t>
            </a:r>
            <a:r>
              <a:rPr lang="es-ES" sz="2200" smtClean="0"/>
              <a:t/>
            </a:r>
            <a:br>
              <a:rPr lang="es-ES" sz="2200" smtClean="0"/>
            </a:br>
            <a:r>
              <a:rPr lang="es-ES" sz="2200" smtClean="0"/>
              <a:t>El martirio es el último gesto de una vida </a:t>
            </a:r>
            <a:r>
              <a:rPr lang="es-ES" sz="2200" smtClean="0"/>
              <a:t>santa</a:t>
            </a:r>
            <a:r>
              <a:rPr lang="es-ES" smtClean="0"/>
              <a:t/>
            </a:r>
            <a:br>
              <a:rPr lang="es-ES" smtClean="0"/>
            </a:br>
            <a:r>
              <a:rPr lang="es-ES" smtClean="0"/>
              <a:t> 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860032" y="3861048"/>
            <a:ext cx="3826768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smtClean="0"/>
              <a:t>DE </a:t>
            </a:r>
            <a:r>
              <a:rPr lang="es-ES" sz="2400" smtClean="0"/>
              <a:t>LA </a:t>
            </a:r>
            <a:r>
              <a:rPr lang="es-ES" sz="2400" smtClean="0"/>
              <a:t>FAMILIA:</a:t>
            </a:r>
            <a:endParaRPr lang="es-ES" sz="2400" smtClean="0"/>
          </a:p>
          <a:p>
            <a:pPr>
              <a:buNone/>
            </a:pPr>
            <a:endParaRPr lang="es-ES" sz="2000" smtClean="0"/>
          </a:p>
          <a:p>
            <a:pPr>
              <a:buNone/>
            </a:pPr>
            <a:r>
              <a:rPr lang="es-ES" sz="2000" smtClean="0"/>
              <a:t>Comprometidos con el ideal del </a:t>
            </a:r>
            <a:endParaRPr lang="es-ES" sz="2000" smtClean="0"/>
          </a:p>
          <a:p>
            <a:pPr>
              <a:buNone/>
            </a:pPr>
            <a:r>
              <a:rPr lang="es-ES" sz="2000" smtClean="0"/>
              <a:t>P</a:t>
            </a:r>
            <a:r>
              <a:rPr lang="es-ES" sz="2000" smtClean="0"/>
              <a:t>. </a:t>
            </a:r>
            <a:r>
              <a:rPr lang="es-ES" sz="2000" smtClean="0"/>
              <a:t>Manyanet:</a:t>
            </a:r>
            <a:endParaRPr lang="es-ES" sz="2000" smtClean="0"/>
          </a:p>
          <a:p>
            <a:pPr algn="ctr">
              <a:buNone/>
            </a:pPr>
            <a:r>
              <a:rPr lang="es-ES" sz="2000" smtClean="0"/>
              <a:t>“</a:t>
            </a:r>
            <a:r>
              <a:rPr lang="es-ES" sz="2000" smtClean="0"/>
              <a:t>haced que cada hogar  </a:t>
            </a:r>
            <a:endParaRPr lang="es-ES" sz="2000" smtClean="0"/>
          </a:p>
          <a:p>
            <a:pPr algn="ctr">
              <a:buNone/>
            </a:pPr>
            <a:r>
              <a:rPr lang="es-ES" sz="2000" smtClean="0"/>
              <a:t>sea como el de </a:t>
            </a:r>
            <a:r>
              <a:rPr lang="es-ES" sz="2000" smtClean="0"/>
              <a:t>Nazaret”</a:t>
            </a:r>
            <a:endParaRPr lang="es-ES" sz="2000" smtClean="0"/>
          </a:p>
          <a:p>
            <a:pPr>
              <a:buNone/>
            </a:pPr>
            <a:endParaRPr lang="es-ES" sz="2800"/>
          </a:p>
        </p:txBody>
      </p:sp>
      <p:sp>
        <p:nvSpPr>
          <p:cNvPr id="4" name="QuadreDeText 3"/>
          <p:cNvSpPr txBox="1"/>
          <p:nvPr/>
        </p:nvSpPr>
        <p:spPr>
          <a:xfrm>
            <a:off x="323528" y="188641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smtClean="0"/>
              <a:t>I como </a:t>
            </a:r>
            <a:r>
              <a:rPr lang="es-ES" sz="2800" smtClean="0"/>
              <a:t>ellos</a:t>
            </a:r>
            <a:r>
              <a:rPr lang="es-ES" sz="2800" smtClean="0"/>
              <a:t>, murieron 18 religiosos </a:t>
            </a:r>
            <a:r>
              <a:rPr lang="es-ES" sz="2800" smtClean="0"/>
              <a:t>más....</a:t>
            </a:r>
            <a:endParaRPr lang="es-ES" sz="2800" smtClean="0"/>
          </a:p>
          <a:p>
            <a:endParaRPr lang="es-ES" sz="2000" smtClean="0"/>
          </a:p>
          <a:p>
            <a:r>
              <a:rPr lang="es-ES" sz="2000" smtClean="0"/>
              <a:t>Por el hecho de ser lo que </a:t>
            </a:r>
            <a:r>
              <a:rPr lang="es-ES" sz="2000" smtClean="0"/>
              <a:t>eran....</a:t>
            </a:r>
            <a:endParaRPr lang="es-ES" sz="2000" smtClean="0"/>
          </a:p>
          <a:p>
            <a:r>
              <a:rPr lang="es-ES" sz="2000" smtClean="0"/>
              <a:t>Sacerdotes</a:t>
            </a:r>
            <a:r>
              <a:rPr lang="es-ES" sz="2000" smtClean="0"/>
              <a:t>, </a:t>
            </a:r>
            <a:r>
              <a:rPr lang="es-ES" sz="2000" smtClean="0"/>
              <a:t>religiosos</a:t>
            </a:r>
            <a:r>
              <a:rPr lang="es-ES" sz="2000" smtClean="0"/>
              <a:t>, </a:t>
            </a:r>
            <a:r>
              <a:rPr lang="es-ES" sz="2000" smtClean="0"/>
              <a:t>católicos</a:t>
            </a:r>
            <a:r>
              <a:rPr lang="es-ES" sz="2000" smtClean="0"/>
              <a:t>.....  </a:t>
            </a:r>
            <a:endParaRPr lang="es-ES" sz="2000" smtClean="0"/>
          </a:p>
          <a:p>
            <a:r>
              <a:rPr lang="es-ES" sz="2000" smtClean="0"/>
              <a:t>..</a:t>
            </a:r>
            <a:r>
              <a:rPr lang="es-ES" sz="2000" smtClean="0"/>
              <a:t>que habían entregado su vida a educar a los niños y </a:t>
            </a:r>
            <a:r>
              <a:rPr lang="es-ES" sz="2000" smtClean="0"/>
              <a:t>jóvenes...</a:t>
            </a:r>
            <a:endParaRPr lang="es-ES" sz="2000" smtClean="0"/>
          </a:p>
          <a:p>
            <a:r>
              <a:rPr lang="es-ES" sz="2000" smtClean="0"/>
              <a:t>..</a:t>
            </a:r>
            <a:r>
              <a:rPr lang="es-ES" sz="2000" smtClean="0"/>
              <a:t>que ejercían el sacerdocio en lass escuelas con celebraciones </a:t>
            </a:r>
            <a:r>
              <a:rPr lang="es-ES" sz="2000" smtClean="0"/>
              <a:t>litúrgicas</a:t>
            </a:r>
            <a:r>
              <a:rPr lang="es-ES" sz="2000" smtClean="0"/>
              <a:t>, </a:t>
            </a:r>
            <a:endParaRPr lang="es-ES" sz="2000" smtClean="0"/>
          </a:p>
          <a:p>
            <a:r>
              <a:rPr lang="es-ES" sz="2000" smtClean="0"/>
              <a:t>la </a:t>
            </a:r>
            <a:r>
              <a:rPr lang="es-ES" sz="2000" smtClean="0"/>
              <a:t>predicación</a:t>
            </a:r>
            <a:r>
              <a:rPr lang="es-ES" sz="2000" smtClean="0"/>
              <a:t>, la </a:t>
            </a:r>
            <a:r>
              <a:rPr lang="es-ES" sz="2000" smtClean="0"/>
              <a:t>confesión</a:t>
            </a:r>
            <a:r>
              <a:rPr lang="es-ES" sz="2000" smtClean="0"/>
              <a:t>, la pastoral </a:t>
            </a:r>
            <a:r>
              <a:rPr lang="es-ES" sz="2000" smtClean="0"/>
              <a:t>escolar</a:t>
            </a:r>
            <a:r>
              <a:rPr lang="es-ES" sz="2000" smtClean="0"/>
              <a:t>, </a:t>
            </a:r>
            <a:r>
              <a:rPr lang="es-ES" sz="2000" smtClean="0"/>
              <a:t>...</a:t>
            </a:r>
            <a:endParaRPr lang="es-ES" sz="2000" smtClean="0"/>
          </a:p>
          <a:p>
            <a:r>
              <a:rPr lang="es-ES" sz="2000" smtClean="0"/>
              <a:t>..</a:t>
            </a:r>
            <a:r>
              <a:rPr lang="es-ES" sz="2000" smtClean="0"/>
              <a:t>con una vida de oración intensa y un testimonio de vida religiosa ejemplar y muchas veces </a:t>
            </a:r>
            <a:r>
              <a:rPr lang="es-ES" sz="2000" smtClean="0"/>
              <a:t>admirado...</a:t>
            </a:r>
            <a:endParaRPr lang="es-ES" sz="2000" smtClean="0"/>
          </a:p>
          <a:p>
            <a:pPr algn="ctr"/>
            <a:r>
              <a:rPr lang="es-ES" sz="3600" smtClean="0"/>
              <a:t>MÁRTIRES DE LA </a:t>
            </a:r>
            <a:r>
              <a:rPr lang="es-ES" sz="3600" smtClean="0"/>
              <a:t>FAMILIA</a:t>
            </a:r>
            <a:endParaRPr lang="es-E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s-ES" sz="3600" b="1" smtClean="0"/>
              <a:t>¿</a:t>
            </a:r>
            <a:r>
              <a:rPr lang="es-ES" sz="3600" b="1" smtClean="0"/>
              <a:t>Qué nos muestra a nosoltros  su </a:t>
            </a:r>
            <a:r>
              <a:rPr lang="es-ES" sz="3600" b="1" smtClean="0"/>
              <a:t>martirio?</a:t>
            </a:r>
            <a:endParaRPr lang="es-ES" sz="3600" b="1"/>
          </a:p>
        </p:txBody>
      </p:sp>
      <p:sp>
        <p:nvSpPr>
          <p:cNvPr id="6" name="Contenidor de contingut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s-ES" smtClean="0"/>
              <a:t>Fe y confianza en Dios en cualquier momento de nuestra </a:t>
            </a:r>
            <a:r>
              <a:rPr lang="es-ES" smtClean="0"/>
              <a:t>vida.</a:t>
            </a:r>
            <a:endParaRPr lang="es-ES" smtClean="0"/>
          </a:p>
          <a:p>
            <a:r>
              <a:rPr lang="es-ES" smtClean="0"/>
              <a:t>“</a:t>
            </a:r>
            <a:r>
              <a:rPr lang="es-ES" smtClean="0"/>
              <a:t>No tener </a:t>
            </a:r>
            <a:r>
              <a:rPr lang="es-ES" smtClean="0"/>
              <a:t>miedo</a:t>
            </a:r>
            <a:r>
              <a:rPr lang="es-ES" smtClean="0"/>
              <a:t>”: No esconder nuestra </a:t>
            </a:r>
            <a:r>
              <a:rPr lang="es-ES" smtClean="0"/>
              <a:t>fe</a:t>
            </a:r>
            <a:endParaRPr lang="es-ES" smtClean="0"/>
          </a:p>
          <a:p>
            <a:r>
              <a:rPr lang="es-ES" smtClean="0"/>
              <a:t>La paz interior que da siempre el seguimiento de </a:t>
            </a:r>
            <a:r>
              <a:rPr lang="es-ES" smtClean="0"/>
              <a:t>Jesús.</a:t>
            </a:r>
            <a:endParaRPr lang="es-ES" smtClean="0"/>
          </a:p>
          <a:p>
            <a:r>
              <a:rPr lang="es-ES" smtClean="0"/>
              <a:t>Murieron perdonando a sus </a:t>
            </a:r>
            <a:r>
              <a:rPr lang="es-ES" smtClean="0"/>
              <a:t>verdugos</a:t>
            </a:r>
            <a:r>
              <a:rPr lang="es-ES" smtClean="0"/>
              <a:t>: un gran mensaje de perdón y de </a:t>
            </a:r>
            <a:r>
              <a:rPr lang="es-ES" smtClean="0"/>
              <a:t>reconciliación</a:t>
            </a:r>
            <a:endParaRPr lang="es-ES" smtClean="0"/>
          </a:p>
          <a:p>
            <a:r>
              <a:rPr lang="es-ES" smtClean="0"/>
              <a:t>Evitar el rechazo y las peleas a causa de la diversidad de </a:t>
            </a:r>
            <a:r>
              <a:rPr lang="es-ES" smtClean="0"/>
              <a:t>creencias</a:t>
            </a:r>
            <a:r>
              <a:rPr lang="es-ES" smtClean="0"/>
              <a:t>. 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624736" cy="634082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JAIME </a:t>
            </a:r>
            <a:r>
              <a:rPr lang="ca-ES" dirty="0" smtClean="0"/>
              <a:t>PUIG i 19 </a:t>
            </a:r>
            <a:r>
              <a:rPr lang="ca-ES" dirty="0" smtClean="0"/>
              <a:t>COMPAÑEROS</a:t>
            </a:r>
            <a:endParaRPr lang="ca-ES" dirty="0"/>
          </a:p>
        </p:txBody>
      </p:sp>
      <p:sp>
        <p:nvSpPr>
          <p:cNvPr id="5" name="QuadreDeText 4"/>
          <p:cNvSpPr txBox="1"/>
          <p:nvPr/>
        </p:nvSpPr>
        <p:spPr>
          <a:xfrm>
            <a:off x="2267744" y="615011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smtClean="0"/>
              <a:t>Mártires</a:t>
            </a:r>
            <a:r>
              <a:rPr lang="es-ES" sz="4000" smtClean="0"/>
              <a:t> por la </a:t>
            </a:r>
            <a:r>
              <a:rPr lang="es-ES" sz="4000" smtClean="0"/>
              <a:t>familia</a:t>
            </a:r>
            <a:endParaRPr lang="es-ES" sz="4000"/>
          </a:p>
        </p:txBody>
      </p:sp>
      <p:pic>
        <p:nvPicPr>
          <p:cNvPr id="7" name="Contenidor de contingut 6" descr="CUADRO 2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908720"/>
            <a:ext cx="4805068" cy="521744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tzat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FF0000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271</Words>
  <Application>Microsoft Office PowerPoint</Application>
  <PresentationFormat>Presentació en pantalla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6</vt:i4>
      </vt:variant>
    </vt:vector>
  </HeadingPairs>
  <TitlesOfParts>
    <vt:vector size="7" baseType="lpstr">
      <vt:lpstr>Tema de Office</vt:lpstr>
      <vt:lpstr>TARRAGONA, 13 DE OCTUBRE 2013</vt:lpstr>
      <vt:lpstr>522 sacerdotes, religiosos, monjas, laicos, obispos  fueron ejecutados a causa de su fe </vt:lpstr>
      <vt:lpstr>P. Jaime Puig i Mirosa  (Terrasa 1908 - Blanes 1936) Sacerdote, superior del Colegio Santa Maria Ajudó a Sebastià Llorens a esconder la imagen de la Virgen del Vilar. Fue detenido, interrogado  y fusilado en medio de la calle</vt:lpstr>
      <vt:lpstr> MÁRTIRES:  “Testimonios” de fe en Jesús hasta dar la vida. Perseguidos y ejecutados por causa d’e esa fe El martirio es el último gesto de una vida santa  </vt:lpstr>
      <vt:lpstr>¿Qué nos muestra a nosoltros  su martirio?</vt:lpstr>
      <vt:lpstr>JAIME PUIG i 19 COMPAÑEROS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TARRAGONA, 13 D’OCTUBRE 2013</dc:title>
  <dc:creator>JCV</dc:creator>
  <cp:lastModifiedBy>PC</cp:lastModifiedBy>
  <cp:revision>71</cp:revision>
  <dcterms:created xsi:type="dcterms:W3CDTF">2013-05-04T11:39:03Z</dcterms:created>
  <dcterms:modified xsi:type="dcterms:W3CDTF">2013-09-25T18:10:25Z</dcterms:modified>
</cp:coreProperties>
</file>