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14/05/2013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cuments\CONGREGACI&#211;\M&#224;rtirs\Crea%20una%20carpeta%20(2)\vlc-record-2013-05-07-02h55m40s-La%20Cruz%20el%20Perd&#243;n%20y%20la%20Gloria%20~%20(La%20Persecuci&#243;n%20Religiosa%20en%20Espa&#241;a)%20~%205%205%20-%20YouTube%20-%20C&#242;pia_xvid.avi-.av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062664" cy="648071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TARRAGONA, 13 D’OCTUBRE 2013</a:t>
            </a:r>
            <a:endParaRPr lang="ca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4499992" y="4077072"/>
            <a:ext cx="4392488" cy="2423120"/>
          </a:xfrm>
        </p:spPr>
        <p:txBody>
          <a:bodyPr>
            <a:normAutofit/>
          </a:bodyPr>
          <a:lstStyle/>
          <a:p>
            <a:r>
              <a:rPr lang="ca-ES" dirty="0" smtClean="0"/>
              <a:t>BEATIFICACIÓ DELS MÀRTIRS DE LA PERSECUCIÓ RELIGIOSA A ESPANYA EN EL s. XX </a:t>
            </a:r>
            <a:endParaRPr lang="ca-ES" dirty="0"/>
          </a:p>
        </p:txBody>
      </p:sp>
      <p:pic>
        <p:nvPicPr>
          <p:cNvPr id="5" name="Imatge 4" descr="tarrag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2887579"/>
          </a:xfrm>
          <a:prstGeom prst="rect">
            <a:avLst/>
          </a:prstGeom>
        </p:spPr>
      </p:pic>
      <p:pic>
        <p:nvPicPr>
          <p:cNvPr id="6" name="Imatge 5" descr="tarragona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05064"/>
            <a:ext cx="3449960" cy="258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364088" y="908720"/>
            <a:ext cx="3322712" cy="1714202"/>
          </a:xfrm>
        </p:spPr>
        <p:txBody>
          <a:bodyPr>
            <a:normAutofit fontScale="90000"/>
          </a:bodyPr>
          <a:lstStyle/>
          <a:p>
            <a:r>
              <a:rPr lang="ca-ES" sz="3100" dirty="0" smtClean="0"/>
              <a:t>En Pere es refugia a casa seva, a Mura. </a:t>
            </a:r>
            <a:br>
              <a:rPr lang="ca-ES" sz="3100" dirty="0" smtClean="0"/>
            </a:br>
            <a:r>
              <a:rPr lang="ca-ES" sz="3100" dirty="0" smtClean="0"/>
              <a:t/>
            </a:r>
            <a:br>
              <a:rPr lang="ca-ES" sz="3100" dirty="0" smtClean="0"/>
            </a:br>
            <a:r>
              <a:rPr lang="ca-ES" dirty="0" smtClean="0"/>
              <a:t/>
            </a:r>
            <a:br>
              <a:rPr lang="ca-ES" dirty="0" smtClean="0"/>
            </a:br>
            <a:endParaRPr lang="ca-ES" dirty="0"/>
          </a:p>
        </p:txBody>
      </p:sp>
      <p:pic>
        <p:nvPicPr>
          <p:cNvPr id="4" name="Contenidor de contingut 3" descr="mura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940801" cy="2736304"/>
          </a:xfrm>
        </p:spPr>
      </p:pic>
      <p:pic>
        <p:nvPicPr>
          <p:cNvPr id="5" name="Imatge 4" descr="Manresa abans 1936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12976"/>
            <a:ext cx="4320540" cy="3268980"/>
          </a:xfrm>
          <a:prstGeom prst="rect">
            <a:avLst/>
          </a:prstGeom>
        </p:spPr>
      </p:pic>
      <p:sp>
        <p:nvSpPr>
          <p:cNvPr id="9" name="QuadreDeText 8"/>
          <p:cNvSpPr txBox="1"/>
          <p:nvPr/>
        </p:nvSpPr>
        <p:spPr>
          <a:xfrm>
            <a:off x="395536" y="4581128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/>
              <a:t>Vol intentar d’arribar a Roma, junt amb Pedro Ruiz, religiós company seu, per continuar els estudis pel sacerdoci</a:t>
            </a:r>
            <a:endParaRPr lang="ca-ES" sz="2400" dirty="0"/>
          </a:p>
        </p:txBody>
      </p:sp>
      <p:sp>
        <p:nvSpPr>
          <p:cNvPr id="10" name="QuadreDeText 9"/>
          <p:cNvSpPr txBox="1"/>
          <p:nvPr/>
        </p:nvSpPr>
        <p:spPr>
          <a:xfrm>
            <a:off x="323528" y="3284984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 cap de poc, </a:t>
            </a:r>
          </a:p>
          <a:p>
            <a:r>
              <a:rPr lang="ca-ES" sz="2800" dirty="0" smtClean="0"/>
              <a:t>se’n va a Manresa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ca-ES" sz="3800" dirty="0" smtClean="0"/>
              <a:t>Junt amb Pedro Ruiz, el seu germà Pau i dos companys més, decideixen creuar la frontera: </a:t>
            </a:r>
            <a:br>
              <a:rPr lang="ca-ES" sz="3800" dirty="0" smtClean="0"/>
            </a:br>
            <a:r>
              <a:rPr lang="ca-ES" sz="3800" dirty="0" smtClean="0"/>
              <a:t>Els religiosos per anar a Roma, els altres 3 per refugiar-se a França</a:t>
            </a:r>
            <a:endParaRPr lang="ca-ES" sz="3800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923928" y="3501008"/>
            <a:ext cx="4906888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a-ES" dirty="0" smtClean="0"/>
              <a:t>El trajecte previst: </a:t>
            </a:r>
          </a:p>
          <a:p>
            <a:pPr>
              <a:buNone/>
            </a:pPr>
            <a:r>
              <a:rPr lang="ca-ES" dirty="0" smtClean="0"/>
              <a:t>Berga, La Pobla de Lillet, </a:t>
            </a:r>
          </a:p>
          <a:p>
            <a:pPr>
              <a:buNone/>
            </a:pPr>
            <a:r>
              <a:rPr lang="ca-ES" dirty="0" smtClean="0"/>
              <a:t>La Molina, França.</a:t>
            </a:r>
          </a:p>
          <a:p>
            <a:pPr>
              <a:buNone/>
            </a:pPr>
            <a:r>
              <a:rPr lang="ca-ES" dirty="0" smtClean="0"/>
              <a:t>Era el dia 1 d’abril de 1937</a:t>
            </a:r>
          </a:p>
          <a:p>
            <a:pPr>
              <a:buNone/>
            </a:pPr>
            <a:endParaRPr lang="ca-ES" dirty="0"/>
          </a:p>
        </p:txBody>
      </p:sp>
      <p:pic>
        <p:nvPicPr>
          <p:cNvPr id="4" name="Imatge 3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36912"/>
            <a:ext cx="3024336" cy="401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Però </a:t>
            </a:r>
            <a:r>
              <a:rPr lang="ca-ES" dirty="0" smtClean="0"/>
              <a:t>a La Pobla </a:t>
            </a:r>
            <a:r>
              <a:rPr lang="ca-ES" smtClean="0"/>
              <a:t>de </a:t>
            </a:r>
            <a:r>
              <a:rPr lang="ca-ES" smtClean="0"/>
              <a:t>Lillet van </a:t>
            </a:r>
            <a:r>
              <a:rPr lang="ca-ES" dirty="0" smtClean="0"/>
              <a:t>ser detinguts </a:t>
            </a:r>
            <a:r>
              <a:rPr lang="ca-ES" smtClean="0"/>
              <a:t>pels </a:t>
            </a:r>
            <a:r>
              <a:rPr lang="ca-ES" smtClean="0"/>
              <a:t>milicians, </a:t>
            </a:r>
            <a:r>
              <a:rPr lang="ca-ES" dirty="0" smtClean="0"/>
              <a:t>que els retornaren cap a Manresa un altre cop, on foren empresonats</a:t>
            </a:r>
            <a:endParaRPr lang="ca-ES" dirty="0"/>
          </a:p>
        </p:txBody>
      </p:sp>
      <p:pic>
        <p:nvPicPr>
          <p:cNvPr id="4" name="Contenidor de contingut 3" descr="Presó Guerra Civ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708920"/>
            <a:ext cx="5555602" cy="3694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672408" cy="6178698"/>
          </a:xfrm>
        </p:spPr>
        <p:txBody>
          <a:bodyPr>
            <a:normAutofit fontScale="90000"/>
          </a:bodyPr>
          <a:lstStyle/>
          <a:p>
            <a:r>
              <a:rPr lang="ca-ES" sz="3200" dirty="0" smtClean="0"/>
              <a:t>El dia 12 d’abril van ser assassinats a la carretera de Manresa a Vic, en el municipi de Sant Fruitós de Bages. En trobar en la carretera els seus cadàvers, foren enterrats a la fossa comuna del cementiri d’aquest poble</a:t>
            </a:r>
            <a:endParaRPr lang="ca-ES" sz="3200" dirty="0"/>
          </a:p>
        </p:txBody>
      </p:sp>
      <p:pic>
        <p:nvPicPr>
          <p:cNvPr id="1026" name="Picture 2" descr="H:\FOTOGRAFIES\Congregació\0.0 OCASIONALS\Crea una carpeta\P137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60851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Abans que ells, ja havien estat assassinats altres religiosos i sacerdots Fills de la Sagrada Família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611560" y="2924944"/>
            <a:ext cx="2962672" cy="3312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a-ES" sz="3600" dirty="0" smtClean="0"/>
              <a:t>Els primers, </a:t>
            </a:r>
          </a:p>
          <a:p>
            <a:pPr algn="ctr">
              <a:buNone/>
            </a:pPr>
            <a:r>
              <a:rPr lang="ca-ES" sz="3600" dirty="0" smtClean="0"/>
              <a:t>el dia 30 de juliol de 1936 </a:t>
            </a:r>
          </a:p>
          <a:p>
            <a:pPr algn="ctr">
              <a:buNone/>
            </a:pPr>
            <a:r>
              <a:rPr lang="ca-ES" sz="3600" dirty="0" smtClean="0"/>
              <a:t> a Blanes</a:t>
            </a:r>
          </a:p>
          <a:p>
            <a:pPr>
              <a:buNone/>
            </a:pPr>
            <a:endParaRPr lang="ca-ES" dirty="0" smtClean="0"/>
          </a:p>
        </p:txBody>
      </p:sp>
      <p:pic>
        <p:nvPicPr>
          <p:cNvPr id="4" name="Imatge 3" descr="P1370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844824"/>
            <a:ext cx="345638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923928" y="692696"/>
            <a:ext cx="4176464" cy="2016224"/>
          </a:xfrm>
        </p:spPr>
        <p:txBody>
          <a:bodyPr>
            <a:normAutofit fontScale="90000"/>
          </a:bodyPr>
          <a:lstStyle/>
          <a:p>
            <a:r>
              <a:rPr lang="ca-ES" sz="3200" dirty="0" smtClean="0"/>
              <a:t>P. Jaume Puig i </a:t>
            </a:r>
            <a:r>
              <a:rPr lang="ca-ES" sz="3200" dirty="0" err="1" smtClean="0"/>
              <a:t>Mirosa</a:t>
            </a:r>
            <a:r>
              <a:rPr lang="ca-ES" sz="3200" dirty="0" smtClean="0"/>
              <a:t> </a:t>
            </a:r>
            <a:br>
              <a:rPr lang="ca-ES" sz="3200" dirty="0" smtClean="0"/>
            </a:br>
            <a:r>
              <a:rPr lang="ca-ES" sz="2000" dirty="0" smtClean="0"/>
              <a:t>(Terrassa 1908 - Blanes 1936)</a:t>
            </a:r>
            <a:br>
              <a:rPr lang="ca-ES" sz="2000" dirty="0" smtClean="0"/>
            </a:br>
            <a:r>
              <a:rPr lang="ca-ES" sz="2000" dirty="0" smtClean="0"/>
              <a:t>Sacerdot, superior del Col·legi Santa Maria</a:t>
            </a:r>
            <a:br>
              <a:rPr lang="ca-ES" sz="2000" dirty="0" smtClean="0"/>
            </a:br>
            <a:r>
              <a:rPr lang="ca-ES" sz="2000" dirty="0" smtClean="0"/>
              <a:t>Va ajudar a Sebastià Llorens a amagar la imatge de la Mare de Déu del Vilar.</a:t>
            </a:r>
            <a:br>
              <a:rPr lang="ca-ES" sz="2000" dirty="0" smtClean="0"/>
            </a:br>
            <a:r>
              <a:rPr lang="ca-ES" sz="2000" dirty="0" smtClean="0"/>
              <a:t>Va ser detingut, interrogat  i afusellat al mig del carrer</a:t>
            </a:r>
            <a:endParaRPr lang="ca-ES" sz="2000" dirty="0"/>
          </a:p>
        </p:txBody>
      </p:sp>
      <p:pic>
        <p:nvPicPr>
          <p:cNvPr id="4" name="Contenidor de contingut 3" descr="Jaume Pu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2520280" cy="3332167"/>
          </a:xfrm>
        </p:spPr>
      </p:pic>
      <p:pic>
        <p:nvPicPr>
          <p:cNvPr id="5" name="Imatge 4" descr="SEBASTIÀ LLOR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356992"/>
            <a:ext cx="2375668" cy="3140968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1187624" y="4005064"/>
            <a:ext cx="41044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 smtClean="0"/>
              <a:t>Sebastià Llorens</a:t>
            </a:r>
          </a:p>
          <a:p>
            <a:r>
              <a:rPr lang="ca-ES" dirty="0" smtClean="0"/>
              <a:t>(Tordera 1909 – Blanes 1936)</a:t>
            </a:r>
          </a:p>
          <a:p>
            <a:r>
              <a:rPr lang="ca-ES" dirty="0" err="1" smtClean="0"/>
              <a:t>Exalumne</a:t>
            </a:r>
            <a:r>
              <a:rPr lang="ca-ES" dirty="0" smtClean="0"/>
              <a:t> del col·legi i amic del P. Puig.</a:t>
            </a:r>
          </a:p>
          <a:p>
            <a:r>
              <a:rPr lang="ca-ES" dirty="0" smtClean="0"/>
              <a:t>Mentre interrogaven al P. Puig, va esperar-lo a la sortida i va voler acompanyar-lo cap a casa. En  caure afusellat el P. Puig, va voler sostenir-lo, </a:t>
            </a:r>
          </a:p>
          <a:p>
            <a:r>
              <a:rPr lang="ca-ES" dirty="0" smtClean="0"/>
              <a:t>i van disparar contra ell mateix.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39552" y="3933056"/>
            <a:ext cx="3898776" cy="2664296"/>
          </a:xfrm>
        </p:spPr>
        <p:txBody>
          <a:bodyPr>
            <a:normAutofit fontScale="90000"/>
          </a:bodyPr>
          <a:lstStyle/>
          <a:p>
            <a:pPr algn="l"/>
            <a:r>
              <a:rPr lang="ca-ES" sz="2800" dirty="0" smtClean="0"/>
              <a:t/>
            </a:r>
            <a:br>
              <a:rPr lang="ca-ES" sz="2800" dirty="0" smtClean="0"/>
            </a:br>
            <a:r>
              <a:rPr lang="ca-ES" sz="2800" dirty="0" smtClean="0"/>
              <a:t>MÀRTIRS:</a:t>
            </a:r>
            <a:r>
              <a:rPr lang="ca-ES" sz="2200" dirty="0" smtClean="0"/>
              <a:t/>
            </a:r>
            <a:br>
              <a:rPr lang="ca-ES" sz="2200" dirty="0" smtClean="0"/>
            </a:br>
            <a:r>
              <a:rPr lang="ca-ES" sz="2200" dirty="0" smtClean="0"/>
              <a:t/>
            </a:r>
            <a:br>
              <a:rPr lang="ca-ES" sz="2200" dirty="0" smtClean="0"/>
            </a:br>
            <a:r>
              <a:rPr lang="ca-ES" sz="2200" dirty="0" smtClean="0"/>
              <a:t>“Testimonis” de fe en Jesús fins a donar la vida.</a:t>
            </a:r>
            <a:br>
              <a:rPr lang="ca-ES" sz="2200" dirty="0" smtClean="0"/>
            </a:br>
            <a:r>
              <a:rPr lang="ca-ES" sz="2200" dirty="0" smtClean="0"/>
              <a:t>Perseguits i executats a causa d’aquesta fe</a:t>
            </a:r>
            <a:br>
              <a:rPr lang="ca-ES" sz="2200" dirty="0" smtClean="0"/>
            </a:br>
            <a:r>
              <a:rPr lang="ca-ES" sz="2200" dirty="0" smtClean="0"/>
              <a:t>El martiri és el darrer gest d’una vida santa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 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860032" y="3861048"/>
            <a:ext cx="3826768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a-ES" sz="2400" dirty="0" smtClean="0"/>
              <a:t>DE LA FAMÍLIA:</a:t>
            </a:r>
          </a:p>
          <a:p>
            <a:pPr>
              <a:buNone/>
            </a:pPr>
            <a:endParaRPr lang="ca-ES" sz="2000" dirty="0" smtClean="0"/>
          </a:p>
          <a:p>
            <a:pPr>
              <a:buNone/>
            </a:pPr>
            <a:r>
              <a:rPr lang="ca-ES" sz="2000" dirty="0" smtClean="0"/>
              <a:t>Compromesos amb l’ideal del </a:t>
            </a:r>
          </a:p>
          <a:p>
            <a:pPr>
              <a:buNone/>
            </a:pPr>
            <a:r>
              <a:rPr lang="ca-ES" sz="2000" dirty="0" smtClean="0"/>
              <a:t>P. Manyanet:</a:t>
            </a:r>
          </a:p>
          <a:p>
            <a:pPr algn="ctr">
              <a:buNone/>
            </a:pPr>
            <a:r>
              <a:rPr lang="ca-ES" sz="2000" dirty="0" smtClean="0"/>
              <a:t>“Feu que cada llar </a:t>
            </a:r>
          </a:p>
          <a:p>
            <a:pPr algn="ctr">
              <a:buNone/>
            </a:pPr>
            <a:r>
              <a:rPr lang="ca-ES" sz="2000" dirty="0" smtClean="0"/>
              <a:t>sigui com la de Natzaret”</a:t>
            </a:r>
          </a:p>
          <a:p>
            <a:pPr>
              <a:buNone/>
            </a:pPr>
            <a:endParaRPr lang="ca-ES" sz="2800" dirty="0"/>
          </a:p>
        </p:txBody>
      </p:sp>
      <p:sp>
        <p:nvSpPr>
          <p:cNvPr id="4" name="QuadreDeText 3"/>
          <p:cNvSpPr txBox="1"/>
          <p:nvPr/>
        </p:nvSpPr>
        <p:spPr>
          <a:xfrm>
            <a:off x="323528" y="188641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I com ells, moriren 16 religiosos més....</a:t>
            </a:r>
          </a:p>
          <a:p>
            <a:endParaRPr lang="ca-ES" sz="2000" dirty="0" smtClean="0"/>
          </a:p>
          <a:p>
            <a:r>
              <a:rPr lang="ca-ES" sz="2000" dirty="0" smtClean="0"/>
              <a:t>Pel fet de ser qui eren......</a:t>
            </a:r>
          </a:p>
          <a:p>
            <a:r>
              <a:rPr lang="ca-ES" sz="2000" dirty="0" smtClean="0"/>
              <a:t>Sacerdots, religiosos.....  </a:t>
            </a:r>
          </a:p>
          <a:p>
            <a:r>
              <a:rPr lang="ca-ES" sz="2000" dirty="0" smtClean="0"/>
              <a:t>..que havien entregat la seva vida a educar els infants i els joves...</a:t>
            </a:r>
          </a:p>
          <a:p>
            <a:r>
              <a:rPr lang="ca-ES" sz="2000" dirty="0" smtClean="0"/>
              <a:t>..que exercien el sacerdoci en les escoles amb les celebracions litúrgiques, </a:t>
            </a:r>
          </a:p>
          <a:p>
            <a:r>
              <a:rPr lang="ca-ES" sz="2000" dirty="0" smtClean="0"/>
              <a:t>la predicació, la confessió, la pastoral escolar, ...</a:t>
            </a:r>
          </a:p>
          <a:p>
            <a:r>
              <a:rPr lang="ca-ES" sz="2000" dirty="0" smtClean="0"/>
              <a:t>..amb una vida d’oració intensa i un testimoni de vida religiosa exemplar i sovint admirat...</a:t>
            </a:r>
          </a:p>
          <a:p>
            <a:pPr algn="ctr"/>
            <a:r>
              <a:rPr lang="ca-ES" sz="3600" dirty="0" smtClean="0"/>
              <a:t>MÀRTIRS DE LA FAMÍLIA</a:t>
            </a:r>
            <a:endParaRPr lang="ca-E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 descr="MartCuad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84" y="150876"/>
            <a:ext cx="8714232" cy="65562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Perquè són màrtirs?</a:t>
            </a:r>
            <a:endParaRPr lang="ca-ES" dirty="0"/>
          </a:p>
        </p:txBody>
      </p:sp>
      <p:pic>
        <p:nvPicPr>
          <p:cNvPr id="7" name="vlc-record-2013-05-07-02h55m40s-La Cruz el Perdón y la Gloria ~ (La Persecución Religiosa en España) ~ 5 5 - YouTube - Còpia_xvid.avi-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3" y="836712"/>
            <a:ext cx="7584843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a-ES" sz="3600" b="1" dirty="0" smtClean="0"/>
              <a:t>Què ens mostra a nosaltres el seu martiri?</a:t>
            </a:r>
            <a:endParaRPr lang="ca-ES" sz="3600" b="1" dirty="0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a-ES" dirty="0" smtClean="0"/>
              <a:t>Fe i confiança en Déu en qualsevol moment de la nostra vida.</a:t>
            </a:r>
          </a:p>
          <a:p>
            <a:r>
              <a:rPr lang="ca-ES" dirty="0" smtClean="0"/>
              <a:t>“No tingueu por”: No amaguem la nostra fe</a:t>
            </a:r>
          </a:p>
          <a:p>
            <a:r>
              <a:rPr lang="ca-ES" dirty="0" smtClean="0"/>
              <a:t>La pau interior que dona sempre el seguiment de Jesús.</a:t>
            </a:r>
          </a:p>
          <a:p>
            <a:r>
              <a:rPr lang="ca-ES" dirty="0" smtClean="0"/>
              <a:t>Van morir perdonant els seus botxins: un gran missatge de perdó i de reconciliació</a:t>
            </a:r>
          </a:p>
          <a:p>
            <a:r>
              <a:rPr lang="ca-ES" dirty="0" smtClean="0"/>
              <a:t>Evitar el rebuig i les baralles a causa de la diversitat </a:t>
            </a:r>
            <a:r>
              <a:rPr lang="ca-ES" smtClean="0"/>
              <a:t>de creences. 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211960" y="548680"/>
            <a:ext cx="4546848" cy="4104456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Més de 500 sacerdots, religiosos, monges,</a:t>
            </a:r>
            <a:br>
              <a:rPr lang="ca-ES" dirty="0" smtClean="0"/>
            </a:br>
            <a:r>
              <a:rPr lang="ca-ES" dirty="0" smtClean="0"/>
              <a:t>laics, bisbes </a:t>
            </a:r>
            <a:br>
              <a:rPr lang="ca-ES" dirty="0" smtClean="0"/>
            </a:br>
            <a:r>
              <a:rPr lang="ca-ES" dirty="0" smtClean="0"/>
              <a:t>foren executats a causa de la seva fe </a:t>
            </a:r>
            <a:endParaRPr lang="ca-ES" dirty="0"/>
          </a:p>
        </p:txBody>
      </p:sp>
      <p:pic>
        <p:nvPicPr>
          <p:cNvPr id="4" name="Contenidor de contingut 3" descr="Logo_Ma__769_rtires_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082476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624736" cy="634082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JAUME PUIG i 19 COMPANYS</a:t>
            </a:r>
            <a:endParaRPr lang="ca-ES" dirty="0"/>
          </a:p>
        </p:txBody>
      </p:sp>
      <p:sp>
        <p:nvSpPr>
          <p:cNvPr id="5" name="QuadreDeText 4"/>
          <p:cNvSpPr txBox="1"/>
          <p:nvPr/>
        </p:nvSpPr>
        <p:spPr>
          <a:xfrm>
            <a:off x="2483768" y="615011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 smtClean="0"/>
              <a:t>Màrtirs per la família</a:t>
            </a:r>
            <a:endParaRPr lang="ca-ES" sz="4000" dirty="0"/>
          </a:p>
        </p:txBody>
      </p:sp>
      <p:pic>
        <p:nvPicPr>
          <p:cNvPr id="7" name="Contenidor de contingut 6" descr="CUADRO 2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908720"/>
            <a:ext cx="4805068" cy="521744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PERE ROCA i TOSCAS</a:t>
            </a:r>
            <a:br>
              <a:rPr lang="ca-ES" dirty="0" smtClean="0"/>
            </a:br>
            <a:r>
              <a:rPr lang="ca-ES" dirty="0" smtClean="0"/>
              <a:t>Religiós Fill de la Sagrada Família</a:t>
            </a:r>
            <a:endParaRPr lang="ca-ES" dirty="0"/>
          </a:p>
        </p:txBody>
      </p:sp>
      <p:pic>
        <p:nvPicPr>
          <p:cNvPr id="4" name="Contenidor de contingut 3" descr="PERE RO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772816"/>
            <a:ext cx="3673666" cy="48571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Neix a Mura (Bages) </a:t>
            </a:r>
            <a:br>
              <a:rPr lang="ca-ES" dirty="0" smtClean="0"/>
            </a:br>
            <a:r>
              <a:rPr lang="ca-ES" dirty="0" smtClean="0"/>
              <a:t>el 7 </a:t>
            </a:r>
            <a:r>
              <a:rPr lang="ca-ES" dirty="0" err="1" smtClean="0"/>
              <a:t>d’ctubre</a:t>
            </a:r>
            <a:r>
              <a:rPr lang="ca-ES" dirty="0" smtClean="0"/>
              <a:t> de 1916</a:t>
            </a:r>
            <a:endParaRPr lang="ca-ES" dirty="0"/>
          </a:p>
        </p:txBody>
      </p:sp>
      <p:pic>
        <p:nvPicPr>
          <p:cNvPr id="4" name="Contenidor de contingut 3" descr="mura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772816"/>
            <a:ext cx="9087251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a-ES" sz="3200" dirty="0" smtClean="0"/>
              <a:t>Fou batejat a la parròquia de Sant Martí</a:t>
            </a:r>
            <a:endParaRPr lang="ca-ES" sz="3200" dirty="0"/>
          </a:p>
        </p:txBody>
      </p:sp>
      <p:pic>
        <p:nvPicPr>
          <p:cNvPr id="4" name="Contenidor de contingut 3" descr="esglesia nau central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2348880"/>
            <a:ext cx="3112740" cy="4165923"/>
          </a:xfrm>
        </p:spPr>
      </p:pic>
      <p:pic>
        <p:nvPicPr>
          <p:cNvPr id="5" name="Imatge 4" descr="Scan001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5259641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Ingressa, molt jovenet, al Seminari dels Fills de la Sagrada Família a Blanes</a:t>
            </a:r>
            <a:endParaRPr lang="ca-ES" dirty="0"/>
          </a:p>
        </p:txBody>
      </p:sp>
      <p:pic>
        <p:nvPicPr>
          <p:cNvPr id="4" name="Contenidor de contingut 3" descr="Blanes CS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44824"/>
            <a:ext cx="6745932" cy="46621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Professa com a religiós al Seminari de Les Corts el setembre de 1932 i inicia els estudis pel sacerdoci</a:t>
            </a:r>
            <a:endParaRPr lang="ca-ES" dirty="0"/>
          </a:p>
        </p:txBody>
      </p:sp>
      <p:pic>
        <p:nvPicPr>
          <p:cNvPr id="5" name="Contenidor de contingut 4" descr="P1370668 - Còp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060848"/>
            <a:ext cx="699518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714202"/>
          </a:xfrm>
        </p:spPr>
        <p:txBody>
          <a:bodyPr>
            <a:normAutofit fontScale="90000"/>
          </a:bodyPr>
          <a:lstStyle/>
          <a:p>
            <a:r>
              <a:rPr lang="ca-ES" sz="3600" dirty="0" smtClean="0"/>
              <a:t>Era un bon estudiant, admirador de la literatura catalana, poeta ell mateix. </a:t>
            </a:r>
            <a:br>
              <a:rPr lang="ca-ES" sz="3600" dirty="0" smtClean="0"/>
            </a:br>
            <a:r>
              <a:rPr lang="ca-ES" sz="3600" dirty="0" smtClean="0"/>
              <a:t>Alegre, bromista, pietós, molt estimat per tothom </a:t>
            </a:r>
            <a:r>
              <a:rPr lang="ca-ES" dirty="0" smtClean="0"/>
              <a:t/>
            </a:r>
            <a:br>
              <a:rPr lang="ca-ES" dirty="0" smtClean="0"/>
            </a:b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724128" y="2780928"/>
            <a:ext cx="2242592" cy="2592288"/>
          </a:xfrm>
        </p:spPr>
        <p:txBody>
          <a:bodyPr>
            <a:normAutofit/>
          </a:bodyPr>
          <a:lstStyle/>
          <a:p>
            <a:r>
              <a:rPr lang="ca-ES" dirty="0" smtClean="0"/>
              <a:t>Pere Roca i el seu germà Casimir</a:t>
            </a:r>
            <a:endParaRPr lang="ca-ES" dirty="0"/>
          </a:p>
        </p:txBody>
      </p:sp>
      <p:pic>
        <p:nvPicPr>
          <p:cNvPr id="5" name="Imatge 4" descr="Pere i Casimir Roca Tosc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700807"/>
            <a:ext cx="3528392" cy="4988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723312" cy="2650306"/>
          </a:xfrm>
        </p:spPr>
        <p:txBody>
          <a:bodyPr>
            <a:normAutofit/>
          </a:bodyPr>
          <a:lstStyle/>
          <a:p>
            <a:r>
              <a:rPr lang="ca-ES" sz="2800" dirty="0" smtClean="0"/>
              <a:t>En esclatar la guerra, el 18 de juliol de 1936, es precipita la persecució religiosa: destrucció d’esglésies, convents, escoles catòliques. I  comencen les detencions i execucions de sacerdots, religiosos i laics.   </a:t>
            </a:r>
            <a:endParaRPr lang="ca-ES" sz="2800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79512" y="2348880"/>
            <a:ext cx="2232248" cy="341724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a-ES" sz="2400" dirty="0" smtClean="0"/>
              <a:t>Pere Roca ha d’abandonar d’amagat el seminari de Les Corts. </a:t>
            </a:r>
          </a:p>
          <a:p>
            <a:pPr>
              <a:buNone/>
            </a:pPr>
            <a:r>
              <a:rPr lang="ca-ES" sz="2400" dirty="0" smtClean="0"/>
              <a:t>El Seminari és incendiat. </a:t>
            </a:r>
          </a:p>
          <a:p>
            <a:pPr>
              <a:buNone/>
            </a:pPr>
            <a:r>
              <a:rPr lang="ca-ES" sz="2400" dirty="0" smtClean="0"/>
              <a:t>Entre les cendres van quedar molts dels seus poemes...</a:t>
            </a:r>
            <a:endParaRPr lang="ca-ES" sz="2400" dirty="0"/>
          </a:p>
        </p:txBody>
      </p:sp>
      <p:pic>
        <p:nvPicPr>
          <p:cNvPr id="4" name="Imatge 3" descr="Seminari Major de Les Corts 1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060848"/>
            <a:ext cx="6344767" cy="437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tzat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FF0000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600</Words>
  <Application>Microsoft Office PowerPoint</Application>
  <PresentationFormat>Presentació en pantalla (4:3)</PresentationFormat>
  <Paragraphs>60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20</vt:i4>
      </vt:variant>
    </vt:vector>
  </HeadingPairs>
  <TitlesOfParts>
    <vt:vector size="21" baseType="lpstr">
      <vt:lpstr>Tema de Office</vt:lpstr>
      <vt:lpstr>TARRAGONA, 13 D’OCTUBRE 2013</vt:lpstr>
      <vt:lpstr>Més de 500 sacerdots, religiosos, monges, laics, bisbes  foren executats a causa de la seva fe </vt:lpstr>
      <vt:lpstr>PERE ROCA i TOSCAS Religiós Fill de la Sagrada Família</vt:lpstr>
      <vt:lpstr>Neix a Mura (Bages)  el 7 d’ctubre de 1916</vt:lpstr>
      <vt:lpstr>Fou batejat a la parròquia de Sant Martí</vt:lpstr>
      <vt:lpstr>Ingressa, molt jovenet, al Seminari dels Fills de la Sagrada Família a Blanes</vt:lpstr>
      <vt:lpstr>Professa com a religiós al Seminari de Les Corts el setembre de 1932 i inicia els estudis pel sacerdoci</vt:lpstr>
      <vt:lpstr>Era un bon estudiant, admirador de la literatura catalana, poeta ell mateix.  Alegre, bromista, pietós, molt estimat per tothom  </vt:lpstr>
      <vt:lpstr>En esclatar la guerra, el 18 de juliol de 1936, es precipita la persecució religiosa: destrucció d’esglésies, convents, escoles catòliques. I  comencen les detencions i execucions de sacerdots, religiosos i laics.   </vt:lpstr>
      <vt:lpstr>En Pere es refugia a casa seva, a Mura.    </vt:lpstr>
      <vt:lpstr>Junt amb Pedro Ruiz, el seu germà Pau i dos companys més, decideixen creuar la frontera:  Els religiosos per anar a Roma, els altres 3 per refugiar-se a França</vt:lpstr>
      <vt:lpstr>Però a La Pobla de Lillet van ser detinguts pels milicians, que els retornaren cap a Manresa un altre cop, on foren empresonats</vt:lpstr>
      <vt:lpstr>El dia 12 d’abril van ser assassinats a la carretera de Manresa a Vic, en el municipi de Sant Fruitós de Bages. En trobar en la carretera els seus cadàvers, foren enterrats a la fossa comuna del cementiri d’aquest poble</vt:lpstr>
      <vt:lpstr>Abans que ells, ja havien estat assassinats altres religiosos i sacerdots Fills de la Sagrada Família</vt:lpstr>
      <vt:lpstr>P. Jaume Puig i Mirosa  (Terrassa 1908 - Blanes 1936) Sacerdot, superior del Col·legi Santa Maria Va ajudar a Sebastià Llorens a amagar la imatge de la Mare de Déu del Vilar. Va ser detingut, interrogat  i afusellat al mig del carrer</vt:lpstr>
      <vt:lpstr> MÀRTIRS:  “Testimonis” de fe en Jesús fins a donar la vida. Perseguits i executats a causa d’aquesta fe El martiri és el darrer gest d’una vida santa  </vt:lpstr>
      <vt:lpstr>Diapositiva 17</vt:lpstr>
      <vt:lpstr>Perquè són màrtirs?</vt:lpstr>
      <vt:lpstr>Què ens mostra a nosaltres el seu martiri?</vt:lpstr>
      <vt:lpstr>JAUME PUIG i 19 COMPANYS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TARRAGONA, 13 D’OCTUBRE 2013</dc:title>
  <dc:creator>JCV</dc:creator>
  <cp:lastModifiedBy>Joaquim Calvet Viadiu</cp:lastModifiedBy>
  <cp:revision>69</cp:revision>
  <dcterms:created xsi:type="dcterms:W3CDTF">2013-05-04T11:39:03Z</dcterms:created>
  <dcterms:modified xsi:type="dcterms:W3CDTF">2013-05-14T08:00:48Z</dcterms:modified>
</cp:coreProperties>
</file>